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7" r:id="rId3"/>
    <p:sldId id="265" r:id="rId4"/>
    <p:sldId id="264" r:id="rId5"/>
    <p:sldId id="26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95E"/>
    <a:srgbClr val="F3CACA"/>
    <a:srgbClr val="FF726C"/>
    <a:srgbClr val="D64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98072-B881-49AA-A478-D5D50E78CE36}">
  <a:tblStyle styleId="{15198072-B881-49AA-A478-D5D50E78CE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48"/>
  </p:normalViewPr>
  <p:slideViewPr>
    <p:cSldViewPr snapToGrid="0">
      <p:cViewPr varScale="1">
        <p:scale>
          <a:sx n="156" d="100"/>
          <a:sy n="156" d="100"/>
        </p:scale>
        <p:origin x="2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928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533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57aa1569a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57aa1569a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057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8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knix.co.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mailto:peering@bknix.co.t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eeringdb.com/ix/1025" TargetMode="External"/><Relationship Id="rId7" Type="http://schemas.openxmlformats.org/officeDocument/2006/relationships/hyperlink" Target="mailto:peering@bknix.co.t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bknix.co.th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1.png"/><Relationship Id="rId4" Type="http://schemas.openxmlformats.org/officeDocument/2006/relationships/hyperlink" Target="https://ixpdb.euro-ix.net/en/ixpdb/ixp/587/" TargetMode="Externa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317963287"/>
              </p:ext>
            </p:extLst>
          </p:nvPr>
        </p:nvGraphicFramePr>
        <p:xfrm>
          <a:off x="950400" y="1078335"/>
          <a:ext cx="7243200" cy="29868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ASN</a:t>
                      </a:r>
                      <a:endParaRPr sz="16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35495E"/>
                          </a:solidFill>
                        </a:rPr>
                        <a:t>&lt;XXX&gt;</a:t>
                      </a:r>
                      <a:endParaRPr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Profile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Content / Eyeballs / Balanced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Volume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</a:t>
                      </a:r>
                      <a:r>
                        <a:rPr lang="en" dirty="0" err="1">
                          <a:solidFill>
                            <a:srgbClr val="35495E"/>
                          </a:solidFill>
                        </a:rPr>
                        <a:t>xbps</a:t>
                      </a: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&gt;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Peering Policy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Open / Selective / Closed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 Locations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5495E"/>
                          </a:solidFill>
                        </a:rPr>
                        <a:t>(IXP/ DC/Location) Indicate especially Asia and Oceana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Peeringdb Entry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5495E"/>
                          </a:solidFill>
                        </a:rPr>
                        <a:t>asxxx.peeringdb.com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Contact Information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&lt;name&gt;, email &lt;</a:t>
                      </a:r>
                      <a:r>
                        <a:rPr lang="en" dirty="0" err="1">
                          <a:solidFill>
                            <a:srgbClr val="35495E"/>
                          </a:solidFill>
                        </a:rPr>
                        <a:t>peering@domain.com</a:t>
                      </a: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&gt;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518400" y="3784600"/>
            <a:ext cx="1307150" cy="117705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35495E"/>
                </a:solidFill>
              </a:rPr>
              <a:t>(optional)</a:t>
            </a:r>
            <a:endParaRPr sz="20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460724" y="4452224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ISP/OTT/CDN</a:t>
            </a:r>
            <a:endParaRPr sz="2400" b="1" dirty="0">
              <a:solidFill>
                <a:srgbClr val="D64233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B108A6-B16E-1243-9CC3-D22C7B11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0" y="161367"/>
            <a:ext cx="1641150" cy="6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BKNIX Route Servers </a:t>
            </a:r>
            <a:endParaRPr sz="3200" dirty="0">
              <a:solidFill>
                <a:srgbClr val="35495E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593237631"/>
              </p:ext>
            </p:extLst>
          </p:nvPr>
        </p:nvGraphicFramePr>
        <p:xfrm>
          <a:off x="950400" y="1078335"/>
          <a:ext cx="7243200" cy="35964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ASN</a:t>
                      </a:r>
                      <a:endParaRPr sz="16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rgbClr val="35495E"/>
                          </a:solidFill>
                        </a:rPr>
                        <a:t>63529</a:t>
                      </a:r>
                      <a:endParaRPr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Profile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Balanced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Traffic Volume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&lt; 100 Mbps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Peering Policy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Open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3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 Locations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rgbClr val="35495E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CSL - CW Tower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NTT BKK2 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rgbClr val="35495E"/>
                          </a:solidFill>
                        </a:rPr>
                        <a:t>Peeringdb Entry</a:t>
                      </a:r>
                      <a:endParaRPr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rgbClr val="35495E"/>
                          </a:solidFill>
                        </a:rPr>
                        <a:t>as63529.peeringdb.com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rgbClr val="35495E"/>
                          </a:solidFill>
                        </a:rPr>
                        <a:t>Contact Information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3"/>
                        </a:rPr>
                        <a:t>info@bknix.co.th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 , 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4"/>
                        </a:rPr>
                        <a:t>peering@bknix.co.th</a:t>
                      </a:r>
                      <a:endParaRPr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 descr="BKNIX Logo">
            <a:extLst>
              <a:ext uri="{FF2B5EF4-FFF2-40B4-BE49-F238E27FC236}">
                <a16:creationId xmlns:a16="http://schemas.microsoft.com/office/drawing/2014/main" id="{B414F7C3-DABA-E444-AAD5-B4FFC0D6ED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60;p13">
            <a:extLst>
              <a:ext uri="{FF2B5EF4-FFF2-40B4-BE49-F238E27FC236}">
                <a16:creationId xmlns:a16="http://schemas.microsoft.com/office/drawing/2014/main" id="{8E74AC4B-2E7B-7A44-9234-8451FF8EE8B7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A897415-D7A1-B148-A182-A582C92AA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0" y="161367"/>
            <a:ext cx="1641150" cy="6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6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(optional)</a:t>
            </a:r>
            <a:endParaRPr sz="16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385241" y="4452225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IXP</a:t>
            </a:r>
            <a:endParaRPr sz="2400" b="1" dirty="0">
              <a:solidFill>
                <a:srgbClr val="D64233"/>
              </a:solidFill>
            </a:endParaRPr>
          </a:p>
        </p:txBody>
      </p:sp>
      <p:graphicFrame>
        <p:nvGraphicFramePr>
          <p:cNvPr id="9" name="Google Shape;86;p16">
            <a:extLst>
              <a:ext uri="{FF2B5EF4-FFF2-40B4-BE49-F238E27FC236}">
                <a16:creationId xmlns:a16="http://schemas.microsoft.com/office/drawing/2014/main" id="{85BFFFC1-FF42-F34C-A56C-77E935BD0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621064"/>
              </p:ext>
            </p:extLst>
          </p:nvPr>
        </p:nvGraphicFramePr>
        <p:xfrm>
          <a:off x="997607" y="971655"/>
          <a:ext cx="7299750" cy="32001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rgbClr val="35495E"/>
                          </a:solidFill>
                        </a:rPr>
                        <a:t>IXP Name/s</a:t>
                      </a:r>
                      <a:endParaRPr sz="15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35495E"/>
                          </a:solidFill>
                        </a:rPr>
                        <a:t>&lt;name1&gt;</a:t>
                      </a:r>
                      <a:endParaRPr sz="13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rgbClr val="35495E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Point of Presence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# of connected ASNs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&lt;count&gt;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&lt;count&gt;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Peak Traffic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&lt;xbps&gt;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&lt;xbps&gt;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Route Server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Peeringdb/IXPdb</a:t>
                      </a:r>
                      <a:endParaRPr sz="15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35495E"/>
                          </a:solidFill>
                        </a:rPr>
                        <a:t>https://www.peeringdb.com/ix/xx</a:t>
                      </a:r>
                      <a:endParaRPr sz="1200">
                        <a:solidFill>
                          <a:srgbClr val="35495E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rgbClr val="35495E"/>
                          </a:solidFill>
                        </a:rPr>
                        <a:t>https://</a:t>
                      </a:r>
                      <a:r>
                        <a:rPr lang="en" sz="1200" dirty="0" err="1">
                          <a:solidFill>
                            <a:srgbClr val="35495E"/>
                          </a:solidFill>
                        </a:rPr>
                        <a:t>www.peeringdb.com</a:t>
                      </a:r>
                      <a:r>
                        <a:rPr lang="en" sz="1200" dirty="0">
                          <a:solidFill>
                            <a:srgbClr val="35495E"/>
                          </a:solidFill>
                        </a:rPr>
                        <a:t>/ix/</a:t>
                      </a:r>
                      <a:r>
                        <a:rPr lang="en" sz="1200" dirty="0" err="1">
                          <a:solidFill>
                            <a:srgbClr val="35495E"/>
                          </a:solidFill>
                        </a:rPr>
                        <a:t>yy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73190A85-D52E-3A4D-908E-794DE96F3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0" y="161367"/>
            <a:ext cx="1641150" cy="6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7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3003421535"/>
              </p:ext>
            </p:extLst>
          </p:nvPr>
        </p:nvGraphicFramePr>
        <p:xfrm>
          <a:off x="454225" y="930634"/>
          <a:ext cx="8135139" cy="2870125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55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6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IXP Name/s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BKNIX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BKNIX Chiang Mai</a:t>
                      </a:r>
                      <a:endParaRPr sz="1400" b="1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Bangkok, Thailand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Chiang Mai, Thailand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Point of Presence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rgbClr val="35495E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 (supported by ISOC)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CSL - CW Tower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NTT BKK2 (supported by ISOC)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•"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Symphony (supported by APNIC)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# of connected ASNs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39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- 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Peak Traffic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56 G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-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35495E"/>
                          </a:solidFill>
                        </a:rPr>
                        <a:t>Route Server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Yes &lt;BIRD&gt;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Will deploy soon</a:t>
                      </a:r>
                      <a:r>
                        <a:rPr lang="en" sz="1400" dirty="0">
                          <a:solidFill>
                            <a:srgbClr val="35495E"/>
                          </a:solidFill>
                        </a:rPr>
                        <a:t> &lt;BIRD&gt;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35495E"/>
                          </a:solidFill>
                        </a:rPr>
                        <a:t>Peeringdb/IXPdb</a:t>
                      </a:r>
                      <a:endParaRPr sz="1400" b="1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400" dirty="0">
                          <a:solidFill>
                            <a:srgbClr val="35495E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https://www.peeringdb.com/ix/1025</a:t>
                      </a:r>
                      <a:endParaRPr lang="en" sz="1400" dirty="0">
                        <a:solidFill>
                          <a:srgbClr val="35495E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https://ixpdb.euro-ix.net/en/ixpdb/ixp/587</a:t>
                      </a:r>
                      <a:endParaRPr lang="en-US"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35495E"/>
                          </a:solidFill>
                        </a:rPr>
                        <a:t>-</a:t>
                      </a:r>
                      <a:endParaRPr sz="1400" dirty="0">
                        <a:solidFill>
                          <a:srgbClr val="35495E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 descr="BKNIX Logo">
            <a:extLst>
              <a:ext uri="{FF2B5EF4-FFF2-40B4-BE49-F238E27FC236}">
                <a16:creationId xmlns:a16="http://schemas.microsoft.com/office/drawing/2014/main" id="{071CBB6B-4B29-9440-B454-0045B5637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123;p3">
            <a:extLst>
              <a:ext uri="{FF2B5EF4-FFF2-40B4-BE49-F238E27FC236}">
                <a16:creationId xmlns:a16="http://schemas.microsoft.com/office/drawing/2014/main" id="{568D8F22-AB99-9A45-ACB6-EB352ACDB25A}"/>
              </a:ext>
            </a:extLst>
          </p:cNvPr>
          <p:cNvSpPr txBox="1"/>
          <p:nvPr/>
        </p:nvSpPr>
        <p:spPr>
          <a:xfrm>
            <a:off x="1788087" y="4489798"/>
            <a:ext cx="4925090" cy="31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R="0" lvl="0" algn="l" rtl="0"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600"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 Information</a:t>
            </a:r>
            <a:r>
              <a:rPr lang="en-US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 </a:t>
            </a:r>
            <a:r>
              <a:rPr lang="en-US" sz="13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6"/>
              </a:rPr>
              <a:t>info@bknix.co.th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7"/>
              </a:rPr>
              <a:t>peering@bknix.co.th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AF97D8-CBBA-2D4D-BB3A-E9A7DDF649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150000"/>
                    </a14:imgEffect>
                    <a14:imgEffect>
                      <a14:brightnessContrast bright="10000" contras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8517" y="3648442"/>
            <a:ext cx="1865507" cy="1144973"/>
          </a:xfrm>
          <a:prstGeom prst="rect">
            <a:avLst/>
          </a:prstGeom>
        </p:spPr>
      </p:pic>
      <p:sp>
        <p:nvSpPr>
          <p:cNvPr id="11" name="Google Shape;101;p11">
            <a:extLst>
              <a:ext uri="{FF2B5EF4-FFF2-40B4-BE49-F238E27FC236}">
                <a16:creationId xmlns:a16="http://schemas.microsoft.com/office/drawing/2014/main" id="{7F6D1A86-D978-A14E-BDF3-8934CC4641C8}"/>
              </a:ext>
            </a:extLst>
          </p:cNvPr>
          <p:cNvSpPr txBox="1"/>
          <p:nvPr/>
        </p:nvSpPr>
        <p:spPr>
          <a:xfrm>
            <a:off x="6178376" y="4774208"/>
            <a:ext cx="254401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Patama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Thanapat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Nan 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60;p13">
            <a:extLst>
              <a:ext uri="{FF2B5EF4-FFF2-40B4-BE49-F238E27FC236}">
                <a16:creationId xmlns:a16="http://schemas.microsoft.com/office/drawing/2014/main" id="{4634523D-979B-5C43-B4A9-608F275CCCE5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E92CE923-0595-DC4D-907D-C1E136677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0" y="161367"/>
            <a:ext cx="1641150" cy="6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51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35495E"/>
                </a:solidFill>
              </a:rPr>
              <a:t>&lt;Organization Name&gt;</a:t>
            </a:r>
            <a:endParaRPr sz="3200" dirty="0">
              <a:solidFill>
                <a:srgbClr val="35495E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35495E"/>
                </a:solidFill>
              </a:rPr>
              <a:t>&lt;</a:t>
            </a:r>
            <a:r>
              <a:rPr lang="en" sz="3200" dirty="0">
                <a:solidFill>
                  <a:srgbClr val="35495E"/>
                </a:solidFill>
              </a:rPr>
              <a:t>logo</a:t>
            </a:r>
            <a:r>
              <a:rPr lang="en" sz="2800" dirty="0">
                <a:solidFill>
                  <a:srgbClr val="35495E"/>
                </a:solidFill>
              </a:rPr>
              <a:t>&gt;</a:t>
            </a:r>
            <a:endParaRPr sz="2800" dirty="0">
              <a:solidFill>
                <a:srgbClr val="35495E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5495E"/>
                </a:solidFill>
              </a:rPr>
              <a:t>(optional)</a:t>
            </a:r>
            <a:endParaRPr sz="1600" dirty="0">
              <a:solidFill>
                <a:srgbClr val="35495E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2385241" y="4429999"/>
            <a:ext cx="4373517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D64233"/>
                </a:solidFill>
              </a:rPr>
              <a:t>Template for DC</a:t>
            </a:r>
            <a:endParaRPr sz="24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1819"/>
              </p:ext>
            </p:extLst>
          </p:nvPr>
        </p:nvGraphicFramePr>
        <p:xfrm>
          <a:off x="922125" y="1408147"/>
          <a:ext cx="7299750" cy="123435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Data Center</a:t>
                      </a:r>
                      <a:endParaRPr sz="15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rgbClr val="35495E"/>
                          </a:solidFill>
                        </a:rPr>
                        <a:t>&lt;name1&gt;</a:t>
                      </a:r>
                      <a:endParaRPr sz="1300" b="1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rgbClr val="35495E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Location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5495E"/>
                          </a:solidFill>
                        </a:rPr>
                        <a:t>&lt;City, Country&gt;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35495E"/>
                          </a:solidFill>
                        </a:rPr>
                        <a:t>IXP Presence</a:t>
                      </a:r>
                      <a:endParaRPr sz="130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rgbClr val="35495E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rgbClr val="35495E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15A7D919-3E33-DB41-995D-AF2E7B1C8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00" y="161367"/>
            <a:ext cx="1641150" cy="6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40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408</Words>
  <Application>Microsoft Macintosh PowerPoint</Application>
  <PresentationFormat>On-screen Show (16:9)</PresentationFormat>
  <Paragraphs>106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Kittinan Sriprasert</cp:lastModifiedBy>
  <cp:revision>15</cp:revision>
  <dcterms:modified xsi:type="dcterms:W3CDTF">2022-02-04T08:19:29Z</dcterms:modified>
</cp:coreProperties>
</file>